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9383B0-A9BD-42A6-828D-B4379D601839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5762AB-7C8F-40B9-81DC-44293BD6A0A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lab224\Local%20Settings\Temporary%20Internet%20Files\Content.IE5\GJTU7WJD\MSj04378770000%5b1%5d.wav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www.concurringopinions.com/archives/images/fami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7758">
            <a:off x="387512" y="3524519"/>
            <a:ext cx="2453875" cy="2148828"/>
          </a:xfrm>
          <a:prstGeom prst="cloudCallout">
            <a:avLst/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MSj0437877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7" name="Picture 3" descr="C:\Documents and Settings\lab224\Local Settings\Temporary Internet Files\Content.IE5\HABUBPKV\MPj04227070000[1].jpg"/>
          <p:cNvPicPr>
            <a:picLocks noChangeAspect="1" noChangeArrowheads="1"/>
          </p:cNvPicPr>
          <p:nvPr/>
        </p:nvPicPr>
        <p:blipFill>
          <a:blip r:embed="rId5">
            <a:lum bright="-10000" contrast="30000"/>
          </a:blip>
          <a:srcRect/>
          <a:stretch>
            <a:fillRect/>
          </a:stretch>
        </p:blipFill>
        <p:spPr bwMode="auto">
          <a:xfrm rot="694793">
            <a:off x="2805206" y="1672429"/>
            <a:ext cx="4932668" cy="4111966"/>
          </a:xfrm>
          <a:prstGeom prst="heart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http://www.caminoflorido.com/imagen/calendario-azteca3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127613">
            <a:off x="261160" y="986676"/>
            <a:ext cx="2682716" cy="2065283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3" name="Picture 9" descr="http://www.mexico-travel.com/images/mexicofa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685800"/>
            <a:ext cx="2687304" cy="1905000"/>
          </a:xfrm>
          <a:prstGeom prst="ellipse">
            <a:avLst/>
          </a:prstGeom>
          <a:noFill/>
        </p:spPr>
      </p:pic>
      <p:pic>
        <p:nvPicPr>
          <p:cNvPr id="1034" name="Picture 10" descr="C:\Documents and Settings\lab224\Local Settings\Temporary Internet Files\Content.IE5\HABUBPKV\MCj0413328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6826" y="4876800"/>
            <a:ext cx="3518574" cy="1524000"/>
          </a:xfrm>
          <a:prstGeom prst="star10">
            <a:avLst/>
          </a:prstGeom>
          <a:noFill/>
        </p:spPr>
      </p:pic>
      <p:sp>
        <p:nvSpPr>
          <p:cNvPr id="12" name="Hexagon 11"/>
          <p:cNvSpPr/>
          <p:nvPr/>
        </p:nvSpPr>
        <p:spPr>
          <a:xfrm>
            <a:off x="7772400" y="4114800"/>
            <a:ext cx="45719" cy="45719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>CLC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lab224</dc:creator>
  <cp:lastModifiedBy>lab224</cp:lastModifiedBy>
  <cp:revision>5</cp:revision>
  <dcterms:created xsi:type="dcterms:W3CDTF">2009-08-21T01:47:52Z</dcterms:created>
  <dcterms:modified xsi:type="dcterms:W3CDTF">2009-08-21T02:33:39Z</dcterms:modified>
</cp:coreProperties>
</file>